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handoutMasterIdLst>
    <p:handoutMasterId r:id="rId26"/>
  </p:handoutMasterIdLst>
  <p:sldIdLst>
    <p:sldId id="390" r:id="rId2"/>
    <p:sldId id="365" r:id="rId3"/>
    <p:sldId id="367" r:id="rId4"/>
    <p:sldId id="368" r:id="rId5"/>
    <p:sldId id="369" r:id="rId6"/>
    <p:sldId id="391" r:id="rId7"/>
    <p:sldId id="392" r:id="rId8"/>
    <p:sldId id="393" r:id="rId9"/>
    <p:sldId id="394" r:id="rId10"/>
    <p:sldId id="395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403" r:id="rId19"/>
    <p:sldId id="404" r:id="rId20"/>
    <p:sldId id="405" r:id="rId21"/>
    <p:sldId id="386" r:id="rId22"/>
    <p:sldId id="387" r:id="rId23"/>
    <p:sldId id="388" r:id="rId24"/>
    <p:sldId id="389" r:id="rId2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80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A949D87-8DD7-2F04-FD39-22761D1EF8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583A0F5-4554-C871-A9E0-1F66415CA6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7185E-8BBC-4DDC-A734-C9F0CC3A04C4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829BE15-114C-5510-EAB4-3A90FE540F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F71500-F859-F9D7-237E-BED749868A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D5B5B-AADC-492D-AE5C-F7918CE971C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753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1" y="6393175"/>
            <a:ext cx="1891362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67E940-06B6-F927-9C87-33DEBF4BB2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08475B-D965-15E3-D18C-7B13B56CC1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2</a:t>
            </a:r>
          </a:p>
        </p:txBody>
      </p:sp>
    </p:spTree>
    <p:extLst>
      <p:ext uri="{BB962C8B-B14F-4D97-AF65-F5344CB8AC3E}">
        <p14:creationId xmlns:p14="http://schemas.microsoft.com/office/powerpoint/2010/main" val="322332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941BA-7FD1-FDCA-FDF2-AA625669C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997626F1-8DC0-1829-C2A8-08977AD97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6" b="8278"/>
          <a:stretch/>
        </p:blipFill>
        <p:spPr>
          <a:xfrm>
            <a:off x="1225485" y="658800"/>
            <a:ext cx="9996330" cy="5777027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B3F3A8BC-13B1-5562-0B56-642431F364F5}"/>
              </a:ext>
            </a:extLst>
          </p:cNvPr>
          <p:cNvSpPr/>
          <p:nvPr/>
        </p:nvSpPr>
        <p:spPr>
          <a:xfrm>
            <a:off x="2174155" y="129253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162016"/>
              <a:gd name="adj5" fmla="val 247380"/>
              <a:gd name="adj6" fmla="val 29871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96AB7218-CAFD-981D-9161-323BC9819BF0}"/>
              </a:ext>
            </a:extLst>
          </p:cNvPr>
          <p:cNvSpPr/>
          <p:nvPr/>
        </p:nvSpPr>
        <p:spPr>
          <a:xfrm>
            <a:off x="7168171" y="55801"/>
            <a:ext cx="957734" cy="612648"/>
          </a:xfrm>
          <a:prstGeom prst="wedgeEllipseCallout">
            <a:avLst>
              <a:gd name="adj1" fmla="val -132638"/>
              <a:gd name="adj2" fmla="val 191388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3061630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EB5E2A-585B-1BB5-31ED-ECB0657A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Tabla&#10;&#10;Descripción generada automáticamente con confianza baja">
            <a:extLst>
              <a:ext uri="{FF2B5EF4-FFF2-40B4-BE49-F238E27FC236}">
                <a16:creationId xmlns:a16="http://schemas.microsoft.com/office/drawing/2014/main" id="{CAB60C39-80EC-07DE-A1A8-B83BED5DF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6" b="8278"/>
          <a:stretch/>
        </p:blipFill>
        <p:spPr>
          <a:xfrm>
            <a:off x="1150070" y="658800"/>
            <a:ext cx="10071747" cy="582061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6D5021C-0471-6E15-8579-D78C4B7866F6}"/>
              </a:ext>
            </a:extLst>
          </p:cNvPr>
          <p:cNvSpPr/>
          <p:nvPr/>
        </p:nvSpPr>
        <p:spPr>
          <a:xfrm>
            <a:off x="0" y="830997"/>
            <a:ext cx="1411868" cy="344244"/>
          </a:xfrm>
          <a:prstGeom prst="accentCallout2">
            <a:avLst>
              <a:gd name="adj1" fmla="val 48601"/>
              <a:gd name="adj2" fmla="val 106961"/>
              <a:gd name="adj3" fmla="val 48600"/>
              <a:gd name="adj4" fmla="val 118813"/>
              <a:gd name="adj5" fmla="val 818741"/>
              <a:gd name="adj6" fmla="val 15882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  </a:t>
            </a:r>
          </a:p>
        </p:txBody>
      </p:sp>
    </p:spTree>
    <p:extLst>
      <p:ext uri="{BB962C8B-B14F-4D97-AF65-F5344CB8AC3E}">
        <p14:creationId xmlns:p14="http://schemas.microsoft.com/office/powerpoint/2010/main" val="3888978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4171C-510C-3D76-9B0C-D9138610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3FCA9E55-E45B-9393-37F8-66BB941878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6" b="5860"/>
          <a:stretch/>
        </p:blipFill>
        <p:spPr>
          <a:xfrm>
            <a:off x="2365200" y="1372"/>
            <a:ext cx="9138407" cy="6856628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9067562-C998-5EF4-A4A0-30C6530F0130}"/>
              </a:ext>
            </a:extLst>
          </p:cNvPr>
          <p:cNvSpPr/>
          <p:nvPr/>
        </p:nvSpPr>
        <p:spPr>
          <a:xfrm>
            <a:off x="5465037" y="1062119"/>
            <a:ext cx="1118795" cy="344244"/>
          </a:xfrm>
          <a:prstGeom prst="accentCallout2">
            <a:avLst>
              <a:gd name="adj1" fmla="val 48601"/>
              <a:gd name="adj2" fmla="val -4578"/>
              <a:gd name="adj3" fmla="val 51339"/>
              <a:gd name="adj4" fmla="val -38737"/>
              <a:gd name="adj5" fmla="val 254887"/>
              <a:gd name="adj6" fmla="val -18518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</p:spTree>
    <p:extLst>
      <p:ext uri="{BB962C8B-B14F-4D97-AF65-F5344CB8AC3E}">
        <p14:creationId xmlns:p14="http://schemas.microsoft.com/office/powerpoint/2010/main" val="714210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FCF055-231F-5E8A-DBAB-94CF218B6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E6990738-D1C7-A56C-A099-843D2D98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6" b="6593"/>
          <a:stretch/>
        </p:blipFill>
        <p:spPr>
          <a:xfrm>
            <a:off x="2365200" y="0"/>
            <a:ext cx="9058966" cy="685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7A5CD57-35E9-B9D3-91B9-C1BADABC43CA}"/>
              </a:ext>
            </a:extLst>
          </p:cNvPr>
          <p:cNvSpPr/>
          <p:nvPr/>
        </p:nvSpPr>
        <p:spPr>
          <a:xfrm>
            <a:off x="506445" y="6075961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0179"/>
              <a:gd name="adj4" fmla="val 163702"/>
              <a:gd name="adj5" fmla="val -59547"/>
              <a:gd name="adj6" fmla="val 28659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D88D3AE9-C35A-CE37-118A-986FD4DCBE35}"/>
              </a:ext>
            </a:extLst>
          </p:cNvPr>
          <p:cNvSpPr/>
          <p:nvPr/>
        </p:nvSpPr>
        <p:spPr>
          <a:xfrm>
            <a:off x="9138374" y="830997"/>
            <a:ext cx="957734" cy="612648"/>
          </a:xfrm>
          <a:prstGeom prst="wedgeEllipseCallout">
            <a:avLst>
              <a:gd name="adj1" fmla="val -197601"/>
              <a:gd name="adj2" fmla="val 8714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D10</a:t>
            </a:r>
          </a:p>
        </p:txBody>
      </p:sp>
    </p:spTree>
    <p:extLst>
      <p:ext uri="{BB962C8B-B14F-4D97-AF65-F5344CB8AC3E}">
        <p14:creationId xmlns:p14="http://schemas.microsoft.com/office/powerpoint/2010/main" val="2117296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26772-16F3-026F-C7A8-1176B077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5494972C-9830-C51C-DB4A-8B2422B9F3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6" b="6593"/>
          <a:stretch/>
        </p:blipFill>
        <p:spPr>
          <a:xfrm>
            <a:off x="2365200" y="0"/>
            <a:ext cx="9058968" cy="685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78CED00-D971-FEAC-BE8F-0092372D848B}"/>
              </a:ext>
            </a:extLst>
          </p:cNvPr>
          <p:cNvSpPr/>
          <p:nvPr/>
        </p:nvSpPr>
        <p:spPr>
          <a:xfrm>
            <a:off x="59129" y="2107387"/>
            <a:ext cx="1411868" cy="344244"/>
          </a:xfrm>
          <a:prstGeom prst="accentCallout2">
            <a:avLst>
              <a:gd name="adj1" fmla="val 48601"/>
              <a:gd name="adj2" fmla="val 106961"/>
              <a:gd name="adj3" fmla="val 48600"/>
              <a:gd name="adj4" fmla="val 128828"/>
              <a:gd name="adj5" fmla="val 633656"/>
              <a:gd name="adj6" fmla="val 20693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  </a:t>
            </a:r>
          </a:p>
        </p:txBody>
      </p:sp>
    </p:spTree>
    <p:extLst>
      <p:ext uri="{BB962C8B-B14F-4D97-AF65-F5344CB8AC3E}">
        <p14:creationId xmlns:p14="http://schemas.microsoft.com/office/powerpoint/2010/main" val="3506956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522C76-0707-A1A2-901D-AF0F8581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85150D2F-22A9-A876-7917-411AABDB9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6" b="6593"/>
          <a:stretch/>
        </p:blipFill>
        <p:spPr>
          <a:xfrm>
            <a:off x="2365200" y="0"/>
            <a:ext cx="9058970" cy="685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6347DAA-423E-649A-17B8-8E008FC0E124}"/>
              </a:ext>
            </a:extLst>
          </p:cNvPr>
          <p:cNvSpPr/>
          <p:nvPr/>
        </p:nvSpPr>
        <p:spPr>
          <a:xfrm>
            <a:off x="82331" y="960532"/>
            <a:ext cx="1118795" cy="344244"/>
          </a:xfrm>
          <a:prstGeom prst="accentCallout2">
            <a:avLst>
              <a:gd name="adj1" fmla="val 51339"/>
              <a:gd name="adj2" fmla="val 105801"/>
              <a:gd name="adj3" fmla="val 54077"/>
              <a:gd name="adj4" fmla="val 125567"/>
              <a:gd name="adj5" fmla="val 416808"/>
              <a:gd name="adj6" fmla="val 26562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</p:spTree>
    <p:extLst>
      <p:ext uri="{BB962C8B-B14F-4D97-AF65-F5344CB8AC3E}">
        <p14:creationId xmlns:p14="http://schemas.microsoft.com/office/powerpoint/2010/main" val="1925745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15F132-A5BF-7835-2527-6D41D0B97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60CB78AF-D9BD-0FCB-87EF-5FC92E090A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6" b="7853"/>
          <a:stretch/>
        </p:blipFill>
        <p:spPr>
          <a:xfrm>
            <a:off x="2365200" y="0"/>
            <a:ext cx="8916264" cy="685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C80D093-926B-0A5A-3403-289E4163C6F8}"/>
              </a:ext>
            </a:extLst>
          </p:cNvPr>
          <p:cNvSpPr/>
          <p:nvPr/>
        </p:nvSpPr>
        <p:spPr>
          <a:xfrm>
            <a:off x="506445" y="6043465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7441"/>
              <a:gd name="adj4" fmla="val 146007"/>
              <a:gd name="adj5" fmla="val -97885"/>
              <a:gd name="adj6" fmla="val 24699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22283930-7127-C944-3455-3E890FBA76C3}"/>
              </a:ext>
            </a:extLst>
          </p:cNvPr>
          <p:cNvSpPr/>
          <p:nvPr/>
        </p:nvSpPr>
        <p:spPr>
          <a:xfrm>
            <a:off x="9138374" y="830997"/>
            <a:ext cx="957734" cy="612648"/>
          </a:xfrm>
          <a:prstGeom prst="wedgeEllipseCallout">
            <a:avLst>
              <a:gd name="adj1" fmla="val -186774"/>
              <a:gd name="adj2" fmla="val 854566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D11</a:t>
            </a:r>
          </a:p>
        </p:txBody>
      </p:sp>
    </p:spTree>
    <p:extLst>
      <p:ext uri="{BB962C8B-B14F-4D97-AF65-F5344CB8AC3E}">
        <p14:creationId xmlns:p14="http://schemas.microsoft.com/office/powerpoint/2010/main" val="195115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876DC2-654E-38A2-7DA4-DE3E857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Tabla&#10;&#10;Descripción generada automáticamente con confianza baja">
            <a:extLst>
              <a:ext uri="{FF2B5EF4-FFF2-40B4-BE49-F238E27FC236}">
                <a16:creationId xmlns:a16="http://schemas.microsoft.com/office/drawing/2014/main" id="{4A59F36F-8105-7E04-78EC-A0535DC98B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6" b="7853"/>
          <a:stretch/>
        </p:blipFill>
        <p:spPr>
          <a:xfrm>
            <a:off x="2364750" y="0"/>
            <a:ext cx="8916268" cy="685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22C8463-9914-E189-B928-580DAD72A434}"/>
              </a:ext>
            </a:extLst>
          </p:cNvPr>
          <p:cNvSpPr/>
          <p:nvPr/>
        </p:nvSpPr>
        <p:spPr>
          <a:xfrm>
            <a:off x="63580" y="101476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54532"/>
              <a:gd name="adj5" fmla="val 267000"/>
              <a:gd name="adj6" fmla="val 24781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</p:spTree>
    <p:extLst>
      <p:ext uri="{BB962C8B-B14F-4D97-AF65-F5344CB8AC3E}">
        <p14:creationId xmlns:p14="http://schemas.microsoft.com/office/powerpoint/2010/main" val="2277015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8FB45D-33C3-4681-AD09-BC3D59978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11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16500C2F-3EF6-CA88-76CC-D29137A21A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6" b="7853"/>
          <a:stretch/>
        </p:blipFill>
        <p:spPr>
          <a:xfrm>
            <a:off x="2365200" y="0"/>
            <a:ext cx="8916271" cy="685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F42593F-1622-A2AA-EBFD-BDB6DE47B61D}"/>
              </a:ext>
            </a:extLst>
          </p:cNvPr>
          <p:cNvSpPr/>
          <p:nvPr/>
        </p:nvSpPr>
        <p:spPr>
          <a:xfrm>
            <a:off x="0" y="1937704"/>
            <a:ext cx="1411868" cy="344244"/>
          </a:xfrm>
          <a:prstGeom prst="accentCallout2">
            <a:avLst>
              <a:gd name="adj1" fmla="val 48601"/>
              <a:gd name="adj2" fmla="val 106961"/>
              <a:gd name="adj3" fmla="val 48600"/>
              <a:gd name="adj4" fmla="val 125489"/>
              <a:gd name="adj5" fmla="val 646542"/>
              <a:gd name="adj6" fmla="val 18484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  </a:t>
            </a:r>
          </a:p>
        </p:txBody>
      </p:sp>
    </p:spTree>
    <p:extLst>
      <p:ext uri="{BB962C8B-B14F-4D97-AF65-F5344CB8AC3E}">
        <p14:creationId xmlns:p14="http://schemas.microsoft.com/office/powerpoint/2010/main" val="2684309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2A29E-4A2F-784F-6CF1-400611029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12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8AFC5263-799B-99F8-8436-893071CDF3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6" b="7853"/>
          <a:stretch/>
        </p:blipFill>
        <p:spPr>
          <a:xfrm>
            <a:off x="2365200" y="0"/>
            <a:ext cx="8916273" cy="685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1D13BBE-1959-7BD0-0619-B0A56DE0B849}"/>
              </a:ext>
            </a:extLst>
          </p:cNvPr>
          <p:cNvSpPr/>
          <p:nvPr/>
        </p:nvSpPr>
        <p:spPr>
          <a:xfrm>
            <a:off x="141222" y="986485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54532"/>
              <a:gd name="adj5" fmla="val 293610"/>
              <a:gd name="adj6" fmla="val 22063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</p:spTree>
    <p:extLst>
      <p:ext uri="{BB962C8B-B14F-4D97-AF65-F5344CB8AC3E}">
        <p14:creationId xmlns:p14="http://schemas.microsoft.com/office/powerpoint/2010/main" val="4234184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3191071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59497-BD59-BEAE-DED6-217FE1349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13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C2302A11-DCB1-09A9-4BAA-787E31EF47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6" b="6713"/>
          <a:stretch/>
        </p:blipFill>
        <p:spPr>
          <a:xfrm>
            <a:off x="2365200" y="0"/>
            <a:ext cx="8558810" cy="685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B3A103C5-4991-CFA1-7EC2-9F36F53ED325}"/>
              </a:ext>
            </a:extLst>
          </p:cNvPr>
          <p:cNvSpPr/>
          <p:nvPr/>
        </p:nvSpPr>
        <p:spPr>
          <a:xfrm>
            <a:off x="0" y="3901363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0179"/>
              <a:gd name="adj4" fmla="val 135896"/>
              <a:gd name="adj5" fmla="val 493612"/>
              <a:gd name="adj6" fmla="val 25120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D3D86322-FF4B-CDA1-A03E-47241716036A}"/>
              </a:ext>
            </a:extLst>
          </p:cNvPr>
          <p:cNvSpPr/>
          <p:nvPr/>
        </p:nvSpPr>
        <p:spPr>
          <a:xfrm>
            <a:off x="9138374" y="830997"/>
            <a:ext cx="957734" cy="612648"/>
          </a:xfrm>
          <a:prstGeom prst="wedgeEllipseCallout">
            <a:avLst>
              <a:gd name="adj1" fmla="val -184805"/>
              <a:gd name="adj2" fmla="val 81456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D12</a:t>
            </a:r>
          </a:p>
        </p:txBody>
      </p:sp>
    </p:spTree>
    <p:extLst>
      <p:ext uri="{BB962C8B-B14F-4D97-AF65-F5344CB8AC3E}">
        <p14:creationId xmlns:p14="http://schemas.microsoft.com/office/powerpoint/2010/main" val="3553101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S4A, para abrir el programa. </a:t>
            </a:r>
          </a:p>
          <a:p>
            <a:endParaRPr lang="es-MX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10C5DDD-10B1-9B53-A533-3CC63F3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9" y="2008668"/>
            <a:ext cx="1786801" cy="1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65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89704"/>
            <a:ext cx="5634889" cy="5328295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Arrastrar y acomodar los bloques como se muestra en la imagen, que se encuentran en la sección de control, movimiento y sensores, seleccionar los números correspondientes. 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794C8C-7DD7-48D3-6D61-490CE9F71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652" y="449144"/>
            <a:ext cx="3828770" cy="59597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4427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76256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Dar clic en la bandera verde para correr el programa en la tarjeta.</a:t>
            </a:r>
          </a:p>
          <a:p>
            <a:pPr marL="0" indent="0">
              <a:buNone/>
            </a:pPr>
            <a:r>
              <a:rPr lang="es-MX" sz="2400" i="1" dirty="0"/>
              <a:t>Se iluminará el contorno del programa indicando que se llevó a cabo correctamente.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ADEF0D-3D5E-0301-DD4A-CC004F7B6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6" t="6078" b="58039"/>
          <a:stretch/>
        </p:blipFill>
        <p:spPr>
          <a:xfrm>
            <a:off x="3545549" y="2614108"/>
            <a:ext cx="4562307" cy="311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44FFE800-8435-F19A-746C-BC9286E604C7}"/>
              </a:ext>
            </a:extLst>
          </p:cNvPr>
          <p:cNvSpPr/>
          <p:nvPr/>
        </p:nvSpPr>
        <p:spPr>
          <a:xfrm>
            <a:off x="8621284" y="4946334"/>
            <a:ext cx="914400" cy="612648"/>
          </a:xfrm>
          <a:prstGeom prst="wedgeEllipseCallout">
            <a:avLst>
              <a:gd name="adj1" fmla="val -167894"/>
              <a:gd name="adj2" fmla="val -3799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303623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14518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36895"/>
            <a:ext cx="5556000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Encender los tres colores del LED RGB utilizando el teclado de la computadora.</a:t>
            </a:r>
            <a:endParaRPr lang="es-MX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48A041BA-1A79-19DE-1318-456E2EB5B040}"/>
              </a:ext>
            </a:extLst>
          </p:cNvPr>
          <p:cNvGrpSpPr/>
          <p:nvPr/>
        </p:nvGrpSpPr>
        <p:grpSpPr>
          <a:xfrm>
            <a:off x="4722599" y="2495985"/>
            <a:ext cx="6786177" cy="3958603"/>
            <a:chOff x="527118" y="1097275"/>
            <a:chExt cx="8640000" cy="5040000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883A12B0-2F3D-E5DE-63ED-C6CDA42F3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9127" y="4346016"/>
              <a:ext cx="1266206" cy="540000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2422305D-058C-C94F-F39B-F7CDFF5AF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1663" y="4375973"/>
              <a:ext cx="1266206" cy="540000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291B18CC-321D-7F25-3576-561D5FF1A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844" y="4380126"/>
              <a:ext cx="1266206" cy="540000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B0F085A9-0BAE-A0C8-D45F-F3A594167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4940" y="4577069"/>
              <a:ext cx="869482" cy="936000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D0B923D0-3BCB-8A97-EE61-1226ED404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406" y="4547112"/>
              <a:ext cx="869482" cy="936000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242365BB-F171-B390-EEC5-CC18AA2AC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9869" y="4581222"/>
              <a:ext cx="869482" cy="936000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F7F9B3EB-9B40-461D-EAA3-FA0268E77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947" y="4346016"/>
              <a:ext cx="1266206" cy="540000"/>
            </a:xfrm>
            <a:prstGeom prst="rect">
              <a:avLst/>
            </a:prstGeom>
          </p:spPr>
        </p:pic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A0403957-7920-120A-A164-C578AE867A26}"/>
                </a:ext>
              </a:extLst>
            </p:cNvPr>
            <p:cNvSpPr/>
            <p:nvPr/>
          </p:nvSpPr>
          <p:spPr>
            <a:xfrm>
              <a:off x="527118" y="1097275"/>
              <a:ext cx="8640000" cy="5040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15A8231C-6663-5CC6-5448-969AAC55815E}"/>
                </a:ext>
              </a:extLst>
            </p:cNvPr>
            <p:cNvSpPr/>
            <p:nvPr/>
          </p:nvSpPr>
          <p:spPr>
            <a:xfrm>
              <a:off x="527118" y="1097275"/>
              <a:ext cx="2160000" cy="5040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B55BCF22-FAC9-D5DA-525F-5409BAA61FC7}"/>
                </a:ext>
              </a:extLst>
            </p:cNvPr>
            <p:cNvSpPr/>
            <p:nvPr/>
          </p:nvSpPr>
          <p:spPr>
            <a:xfrm>
              <a:off x="529938" y="1097275"/>
              <a:ext cx="4320000" cy="5040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67C75203-FB74-6A35-B581-FE672EE449BB}"/>
                </a:ext>
              </a:extLst>
            </p:cNvPr>
            <p:cNvSpPr/>
            <p:nvPr/>
          </p:nvSpPr>
          <p:spPr>
            <a:xfrm>
              <a:off x="7007118" y="1097275"/>
              <a:ext cx="2160000" cy="5040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3D2012BA-936C-BB57-4A10-48BD01A24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567"/>
            <a:stretch/>
          </p:blipFill>
          <p:spPr>
            <a:xfrm>
              <a:off x="795050" y="1997835"/>
              <a:ext cx="1620000" cy="1558897"/>
            </a:xfrm>
            <a:prstGeom prst="rect">
              <a:avLst/>
            </a:prstGeom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D6BAA102-21E0-93DA-1AD2-9AE3A3AC40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567"/>
            <a:stretch/>
          </p:blipFill>
          <p:spPr>
            <a:xfrm>
              <a:off x="2961413" y="1997835"/>
              <a:ext cx="1620000" cy="1558897"/>
            </a:xfrm>
            <a:prstGeom prst="rect">
              <a:avLst/>
            </a:prstGeom>
          </p:spPr>
        </p:pic>
        <p:pic>
          <p:nvPicPr>
            <p:cNvPr id="27" name="Imagen 26" descr="Imagen que contiene objeto&#10;&#10;Descripción generada con confianza alta">
              <a:extLst>
                <a:ext uri="{FF2B5EF4-FFF2-40B4-BE49-F238E27FC236}">
                  <a16:creationId xmlns:a16="http://schemas.microsoft.com/office/drawing/2014/main" id="{3A375A94-5F34-BACC-D9F8-F7D7B4BB5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567"/>
            <a:stretch/>
          </p:blipFill>
          <p:spPr>
            <a:xfrm>
              <a:off x="5100706" y="1997835"/>
              <a:ext cx="1620000" cy="1558897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886039B6-57FC-4F77-4513-6B9CB9C10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567"/>
            <a:stretch/>
          </p:blipFill>
          <p:spPr>
            <a:xfrm>
              <a:off x="7216947" y="1997835"/>
              <a:ext cx="1620000" cy="15588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4929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368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D5E827-4812-E3B1-E638-3C1951BF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2E18F8-41A0-7F94-F61D-9C3509E36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47" t="21020" r="15359" b="11843"/>
          <a:stretch/>
        </p:blipFill>
        <p:spPr>
          <a:xfrm>
            <a:off x="1627464" y="925154"/>
            <a:ext cx="9293208" cy="554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47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FCB46-1924-8B20-A580-C54AB8D8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FE9FEFD9-8A80-3769-D386-A33D6B84E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62" b="6195"/>
          <a:stretch/>
        </p:blipFill>
        <p:spPr>
          <a:xfrm>
            <a:off x="4254691" y="245378"/>
            <a:ext cx="7937606" cy="636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01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BFA679-79C9-B183-5F1F-FFF0299B5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sp>
        <p:nvSpPr>
          <p:cNvPr id="3" name="Globo: línea doblada con barra de énfasis 2">
            <a:extLst>
              <a:ext uri="{FF2B5EF4-FFF2-40B4-BE49-F238E27FC236}">
                <a16:creationId xmlns:a16="http://schemas.microsoft.com/office/drawing/2014/main" id="{38A0BF5F-0F5A-F304-8A46-4427F24EDA22}"/>
              </a:ext>
            </a:extLst>
          </p:cNvPr>
          <p:cNvSpPr/>
          <p:nvPr/>
        </p:nvSpPr>
        <p:spPr>
          <a:xfrm>
            <a:off x="2328093" y="24937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9275"/>
              <a:gd name="adj4" fmla="val 172352"/>
              <a:gd name="adj5" fmla="val 292960"/>
              <a:gd name="adj6" fmla="val 42637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  <p:pic>
        <p:nvPicPr>
          <p:cNvPr id="4" name="Imagen 3" descr="Calendario&#10;&#10;Descripción generada automáticamente">
            <a:extLst>
              <a:ext uri="{FF2B5EF4-FFF2-40B4-BE49-F238E27FC236}">
                <a16:creationId xmlns:a16="http://schemas.microsoft.com/office/drawing/2014/main" id="{BD84E41D-E1DE-35AE-B780-C1AADC4CA3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6" b="8232"/>
          <a:stretch/>
        </p:blipFill>
        <p:spPr>
          <a:xfrm>
            <a:off x="1338605" y="1284220"/>
            <a:ext cx="9885091" cy="517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63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5CDF4B-707E-67DF-ACE2-3F0082E6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1E13F959-5014-0754-CE56-02D593C9AD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6" b="8278"/>
          <a:stretch/>
        </p:blipFill>
        <p:spPr>
          <a:xfrm>
            <a:off x="1206631" y="658876"/>
            <a:ext cx="10017066" cy="5789012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6D7C130-A2E2-5B22-70CE-C375C5FEA1DD}"/>
              </a:ext>
            </a:extLst>
          </p:cNvPr>
          <p:cNvSpPr/>
          <p:nvPr/>
        </p:nvSpPr>
        <p:spPr>
          <a:xfrm>
            <a:off x="2004075" y="196461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4703"/>
              <a:gd name="adj4" fmla="val 170442"/>
              <a:gd name="adj5" fmla="val 155724"/>
              <a:gd name="adj6" fmla="val 29937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492FFB8C-CB2A-B39D-6E86-835C6E81A6C0}"/>
              </a:ext>
            </a:extLst>
          </p:cNvPr>
          <p:cNvSpPr/>
          <p:nvPr/>
        </p:nvSpPr>
        <p:spPr>
          <a:xfrm>
            <a:off x="7752633" y="0"/>
            <a:ext cx="957734" cy="612648"/>
          </a:xfrm>
          <a:prstGeom prst="wedgeEllipseCallout">
            <a:avLst>
              <a:gd name="adj1" fmla="val -143465"/>
              <a:gd name="adj2" fmla="val 20062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7938138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Naran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</TotalTime>
  <Words>306</Words>
  <Application>Microsoft Office PowerPoint</Application>
  <PresentationFormat>Panorámica</PresentationFormat>
  <Paragraphs>65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Calibri</vt:lpstr>
      <vt:lpstr>Trebuchet MS</vt:lpstr>
      <vt:lpstr>Tema de Office</vt:lpstr>
      <vt:lpstr>PRÁCTICA 3</vt:lpstr>
      <vt:lpstr>Contenido </vt:lpstr>
      <vt:lpstr>Aprendizaje </vt:lpstr>
      <vt:lpstr>Objetivo </vt:lpstr>
      <vt:lpstr>Forma de trabajo</vt:lpstr>
      <vt:lpstr>Componentes necesarios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Paso 11</vt:lpstr>
      <vt:lpstr>Paso 12</vt:lpstr>
      <vt:lpstr>Paso 13</vt:lpstr>
      <vt:lpstr>Programación 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123</cp:revision>
  <dcterms:created xsi:type="dcterms:W3CDTF">2017-08-15T18:33:09Z</dcterms:created>
  <dcterms:modified xsi:type="dcterms:W3CDTF">2022-08-22T21:06:57Z</dcterms:modified>
</cp:coreProperties>
</file>